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views/cannabis-medicinal-pt/evidence-ma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DA54DAD-188B-4AC5-B9B8-F8AB892E9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Mapa de evidências sobre efetividade da Cannabis Medicinal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038B78B-3619-4A3A-978A-DE7ABAA64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File created on: 2/28/2024 9:56:20 PM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vidence-map4">
            <a:extLst>
              <a:ext uri="{FF2B5EF4-FFF2-40B4-BE49-F238E27FC236}">
                <a16:creationId xmlns:a16="http://schemas.microsoft.com/office/drawing/2014/main" id="{45ABBB9B-F781-4DD2-B947-DCFDF75B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29" y="0"/>
            <a:ext cx="72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evidence-map3">
            <a:extLst>
              <a:ext uri="{FF2B5EF4-FFF2-40B4-BE49-F238E27FC236}">
                <a16:creationId xmlns:a16="http://schemas.microsoft.com/office/drawing/2014/main" id="{0703A1FC-3F7A-4545-A7E2-95F02A9F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29" y="0"/>
            <a:ext cx="72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evidence-map5">
            <a:extLst>
              <a:ext uri="{FF2B5EF4-FFF2-40B4-BE49-F238E27FC236}">
                <a16:creationId xmlns:a16="http://schemas.microsoft.com/office/drawing/2014/main" id="{3647DFC2-AEA3-4400-B02A-989F71CD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29" y="0"/>
            <a:ext cx="72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evidence-map2">
            <a:extLst>
              <a:ext uri="{FF2B5EF4-FFF2-40B4-BE49-F238E27FC236}">
                <a16:creationId xmlns:a16="http://schemas.microsoft.com/office/drawing/2014/main" id="{534B34D8-EA66-4DCA-9394-9B5D8C31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29" y="0"/>
            <a:ext cx="72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evidence-map6">
            <a:extLst>
              <a:ext uri="{FF2B5EF4-FFF2-40B4-BE49-F238E27FC236}">
                <a16:creationId xmlns:a16="http://schemas.microsoft.com/office/drawing/2014/main" id="{FE6E92B3-DE03-4AAA-B64F-A5134B8A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29" y="0"/>
            <a:ext cx="722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Mapa de evidências sobre efetividade da Cannabis Medicinal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de evidências sobre efetividade da Cannabis Medicinal</dc:title>
  <dc:creator>Jose Roberto</dc:creator>
  <cp:lastModifiedBy>Jose Roberto</cp:lastModifiedBy>
  <cp:revision>1</cp:revision>
  <dcterms:created xsi:type="dcterms:W3CDTF">2024-02-28T21:56:22Z</dcterms:created>
  <dcterms:modified xsi:type="dcterms:W3CDTF">2024-02-28T21:58:53Z</dcterms:modified>
</cp:coreProperties>
</file>